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432" y="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2906270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к концу дня небольшой дождь. Ветер северо-западный 7- 12 м/с. Температура воздуха ночью 8-10, днем 18-20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днем гроза. Ветер северо- восточный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2134757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27742</TotalTime>
  <Words>651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4934</cp:revision>
  <cp:lastPrinted>2021-07-01T03:56:27Z</cp:lastPrinted>
  <dcterms:created xsi:type="dcterms:W3CDTF">2018-03-27T06:03:00Z</dcterms:created>
  <dcterms:modified xsi:type="dcterms:W3CDTF">2025-05-24T07:40:51Z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