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95" d="100"/>
          <a:sy n="95" d="100"/>
        </p:scale>
        <p:origin x="78" y="27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97214775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144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мая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54107518"/>
              </p:ext>
            </p:extLst>
          </p:nvPr>
        </p:nvGraphicFramePr>
        <p:xfrm>
          <a:off x="5007188" y="4288588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0.04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682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336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263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24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мая 2025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мая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212121"/>
                </a:solidFill>
                <a:latin typeface="Times New Roman" panose="02020603050405020304" pitchFamily="18" charset="0"/>
              </a:rPr>
              <a:t>П</a:t>
            </a:r>
            <a:r>
              <a:rPr lang="ru-RU" sz="1100" dirty="0" smtClean="0">
                <a:solidFill>
                  <a:srgbClr val="212121"/>
                </a:solidFill>
                <a:latin typeface="Times New Roman" panose="02020603050405020304" pitchFamily="18" charset="0"/>
              </a:rPr>
              <a:t>еременная </a:t>
            </a:r>
            <a:r>
              <a:rPr lang="ru-RU" sz="1100" dirty="0">
                <a:solidFill>
                  <a:srgbClr val="212121"/>
                </a:solidFill>
                <a:latin typeface="Times New Roman" panose="02020603050405020304" pitchFamily="18" charset="0"/>
              </a:rPr>
              <a:t>облачность, без осадков. Ветер северо-восточный 9-14 м/с. Температура воздуха ночью 15-17, днем 27-29 тепла.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на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26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мая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  <a:r>
              <a:rPr lang="ru-RU" sz="1100" dirty="0" smtClean="0">
                <a:solidFill>
                  <a:srgbClr val="212121"/>
                </a:solidFill>
                <a:latin typeface="Times New Roman" panose="02020603050405020304" pitchFamily="18" charset="0"/>
              </a:rPr>
              <a:t>П</a:t>
            </a:r>
            <a:r>
              <a:rPr lang="ru-RU" sz="1100" dirty="0" smtClean="0">
                <a:solidFill>
                  <a:srgbClr val="212121"/>
                </a:solidFill>
                <a:latin typeface="Times New Roman" panose="02020603050405020304" pitchFamily="18" charset="0"/>
              </a:rPr>
              <a:t>еременная </a:t>
            </a:r>
            <a:r>
              <a:rPr lang="ru-RU" sz="1100" dirty="0">
                <a:solidFill>
                  <a:srgbClr val="212121"/>
                </a:solidFill>
                <a:latin typeface="Times New Roman" panose="02020603050405020304" pitchFamily="18" charset="0"/>
              </a:rPr>
              <a:t>облачность, без осадков. Ветер северо-восточный 9-14 м/с. Температура воздуха ночью </a:t>
            </a:r>
            <a:r>
              <a:rPr lang="ru-RU" sz="1100" dirty="0" smtClean="0">
                <a:solidFill>
                  <a:srgbClr val="212121"/>
                </a:solidFill>
                <a:latin typeface="Times New Roman" panose="02020603050405020304" pitchFamily="18" charset="0"/>
              </a:rPr>
              <a:t>15-17 </a:t>
            </a:r>
            <a:r>
              <a:rPr lang="ru-RU" sz="1100" dirty="0">
                <a:solidFill>
                  <a:srgbClr val="212121"/>
                </a:solidFill>
                <a:latin typeface="Times New Roman" panose="02020603050405020304" pitchFamily="18" charset="0"/>
              </a:rPr>
              <a:t>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</a:t>
            </a:r>
            <a:r>
              <a:rPr lang="kk-KZ" altLang="ru-RU" sz="10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Н.А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./Нуршаева А.Д.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28323</TotalTime>
  <Words>536</Words>
  <Application>Microsoft Office PowerPoint</Application>
  <PresentationFormat>Лист A4 (210x297 мм)</PresentationFormat>
  <Paragraphs>86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3866</cp:revision>
  <cp:lastPrinted>2021-10-15T03:50:29Z</cp:lastPrinted>
  <dcterms:created xsi:type="dcterms:W3CDTF">2018-03-27T06:03:00Z</dcterms:created>
  <dcterms:modified xsi:type="dcterms:W3CDTF">2025-05-24T06:55:36Z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