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9834741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мая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25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мая по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мая2025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дождь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северный,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 9-14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, днем порывы 15-20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3-5, 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9-11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26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мая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заморозки 1-3 градуса.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24 мая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8717986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мая,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мая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27206</TotalTime>
  <Words>593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4772</cp:revision>
  <cp:lastPrinted>2021-07-01T03:56:27Z</cp:lastPrinted>
  <dcterms:created xsi:type="dcterms:W3CDTF">2018-03-27T06:03:00Z</dcterms:created>
  <dcterms:modified xsi:type="dcterms:W3CDTF">2025-05-24T07:11:32Z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