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853584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68962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северный, северо-восточный 7-12 м/с. Температура воздуха ночью 2-4, днем 21-23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осадков. Ветер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5-7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30600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5796</cp:revision>
  <cp:lastPrinted>2021-07-01T03:56:27Z</cp:lastPrinted>
  <dcterms:created xsi:type="dcterms:W3CDTF">2018-03-27T06:03:00Z</dcterms:created>
  <dcterms:modified xsi:type="dcterms:W3CDTF">2025-05-24T07:37:54Z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