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12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260751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47173"/>
            <a:ext cx="4390332" cy="166199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днем дождь. Ветер северный 9-14, днем порывы 15-20 м/с. Температура воздуха ночью 7-9, днем 14-16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4-6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515633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мая, ночью 26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44275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6618</cp:revision>
  <cp:lastPrinted>2021-11-30T05:55:24Z</cp:lastPrinted>
  <dcterms:created xsi:type="dcterms:W3CDTF">2018-03-27T06:03:00Z</dcterms:created>
  <dcterms:modified xsi:type="dcterms:W3CDTF">2025-05-24T05:57:53Z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