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66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318253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5395" y="3585158"/>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775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бұршақ</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оңтүстік-батысқа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15-18 </a:t>
            </a:r>
            <a:r>
              <a:rPr lang="ru-RU" sz="1200" dirty="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a:t>
            </a:r>
            <a:r>
              <a:rPr lang="ru-RU" sz="1200" dirty="0" smtClean="0">
                <a:solidFill>
                  <a:prstClr val="black"/>
                </a:solidFill>
                <a:latin typeface="Times New Roman" pitchFamily="18" charset="0"/>
                <a:cs typeface="Times New Roman" pitchFamily="18" charset="0"/>
              </a:rPr>
              <a:t>-10°,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a:t>
            </a:r>
            <a:r>
              <a:rPr lang="ru-RU" sz="1200" dirty="0" smtClean="0">
                <a:solidFill>
                  <a:prstClr val="black"/>
                </a:solidFill>
                <a:latin typeface="Times New Roman" pitchFamily="18" charset="0"/>
                <a:cs typeface="Times New Roman" pitchFamily="18" charset="0"/>
              </a:rPr>
              <a:t>-18°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4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50497306"/>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0" name="TextBox 13"/>
          <p:cNvSpPr txBox="1"/>
          <p:nvPr/>
        </p:nvSpPr>
        <p:spPr>
          <a:xfrm>
            <a:off x="5039380" y="235345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39381" y="3232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smtClean="0">
                <a:latin typeface="Times New Roman" panose="02020603050405020304" pitchFamily="18" charset="0"/>
                <a:cs typeface="Times New Roman" panose="02020603050405020304" pitchFamily="18" charset="0"/>
              </a:rPr>
              <a:t>/ Акылбаева М.М.</a:t>
            </a:r>
            <a:endParaRPr lang="kk-KZ" altLang="ru-RU" sz="1200" b="1" i="1" dirty="0">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19294</TotalTime>
  <Words>579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3488</cp:revision>
  <cp:lastPrinted>2021-07-01T03:56:27Z</cp:lastPrinted>
  <dcterms:created xsi:type="dcterms:W3CDTF">2018-03-27T06:03:00Z</dcterms:created>
  <dcterms:modified xsi:type="dcterms:W3CDTF">2025-05-25T08:31:03Z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