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2080473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912644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өткінші жаңбыр, найзағай болады. Солтүстік-шығыстан жел соғады, күші 8-13, екпіні 15-20 м/с. Ауа температурасы түнде 16-18, күндіз 28-30 градус жылы болады.</a:t>
            </a: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6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14011</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3666</cp:revision>
  <cp:lastPrinted>2021-07-01T03:56:27Z</cp:lastPrinted>
  <dcterms:created xsi:type="dcterms:W3CDTF">2018-03-27T06:03:00Z</dcterms:created>
  <dcterms:modified xsi:type="dcterms:W3CDTF">2025-05-25T06:48:20Z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