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25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25</a:t>
            </a:r>
            <a:r>
              <a:rPr lang="kk-KZ" altLang="zh-CN" sz="1200" b="1" i="1">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29711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26</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түнде күші </a:t>
            </a:r>
            <a:r>
              <a:rPr lang="kk-KZ" sz="1100" dirty="0" smtClean="0">
                <a:latin typeface="Times New Roman" pitchFamily="18" charset="0"/>
                <a:cs typeface="Times New Roman" pitchFamily="18" charset="0"/>
              </a:rPr>
              <a:t>9-14 м/с, күндіз </a:t>
            </a:r>
            <a:r>
              <a:rPr lang="kk-KZ" sz="1100" dirty="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2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үсік, </a:t>
            </a:r>
            <a:r>
              <a:rPr lang="kk-KZ" sz="1100" dirty="0">
                <a:latin typeface="Times New Roman" pitchFamily="18" charset="0"/>
                <a:cs typeface="Times New Roman" pitchFamily="18" charset="0"/>
              </a:rPr>
              <a:t>күндіз 10-12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 аздаған жаңбыр.</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күндіз екпіні  15-20 м/с. Ауа температурасы 0-2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26</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27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16525</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6367</cp:revision>
  <cp:lastPrinted>2021-07-01T03:56:27Z</cp:lastPrinted>
  <dcterms:created xsi:type="dcterms:W3CDTF">2018-03-27T06:03:00Z</dcterms:created>
  <dcterms:modified xsi:type="dcterms:W3CDTF">2025-05-25T08:26:46Z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