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107011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№145</a:t>
                      </a:r>
                      <a:r>
                        <a:rPr lang="en-US" altLang="x-none" sz="1600" b="1" i="1"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079973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0.747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26 мамырға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26</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kk-KZ" sz="1100" b="1" dirty="0" smtClean="0">
                <a:solidFill>
                  <a:srgbClr val="000000"/>
                </a:solidFill>
                <a:latin typeface="Times New Roman" pitchFamily="18" charset="0"/>
                <a:cs typeface="Times New Roman" pitchFamily="18" charset="0"/>
                <a:sym typeface="+mn-ea"/>
              </a:rPr>
              <a:t>27</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мамыр</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a:solidFill>
                  <a:srgbClr val="000000"/>
                </a:solidFill>
                <a:latin typeface="Times New Roman" panose="02020603050405020304" pitchFamily="18" charset="0"/>
                <a:cs typeface="Times New Roman" panose="02020603050405020304" pitchFamily="18" charset="0"/>
                <a:sym typeface="+mn-ea"/>
              </a:rPr>
              <a:t>мамыр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7-9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31775</TotalTime>
  <Words>571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6301</cp:revision>
  <cp:lastPrinted>2021-07-01T03:56:27Z</cp:lastPrinted>
  <dcterms:created xsi:type="dcterms:W3CDTF">2018-03-27T06:03:00Z</dcterms:created>
  <dcterms:modified xsi:type="dcterms:W3CDTF">2025-05-25T08:12:35Z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