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25 мая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26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26 мая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ночью дождь,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лнем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небольшой дождь, гроза. Ветер западный 7-12, порывы 15-20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13-15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24-26 тепла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kk-KZ" sz="1200" dirty="0" smtClean="0">
                <a:latin typeface="Times New Roman" pitchFamily="18" charset="0"/>
                <a:ea typeface="Times New Roman KZ" pitchFamily="18" charset="0"/>
                <a:cs typeface="Times New Roman" pitchFamily="18" charset="0"/>
              </a:rPr>
              <a:t>	</a:t>
            </a:r>
            <a:endParaRPr lang="kk-KZ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/>
              <a:t>	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27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26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27 мая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северо-западный 7-12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27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мая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1413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Мухитдинова Р.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20930</TotalTime>
  <Words>543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4938</cp:revision>
  <cp:lastPrinted>2021-07-01T03:56:27Z</cp:lastPrinted>
  <dcterms:created xsi:type="dcterms:W3CDTF">2018-03-27T06:03:00Z</dcterms:created>
  <dcterms:modified xsi:type="dcterms:W3CDTF">2025-05-25T07:22:52Z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