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80612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түнде 9-14, күндіз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12-14, күндіз 22-24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12-14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27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smtClean="0">
                <a:solidFill>
                  <a:schemeClr val="tx1"/>
                </a:solidFill>
                <a:latin typeface="Times New Roman" pitchFamily="18" charset="0"/>
                <a:cs typeface="Times New Roman" pitchFamily="18" charset="0"/>
              </a:rPr>
              <a:t>бойынша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8109809"/>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25082493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15753</TotalTime>
  <Words>542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3678</cp:revision>
  <cp:lastPrinted>2021-07-01T07:38:07Z</cp:lastPrinted>
  <dcterms:created xsi:type="dcterms:W3CDTF">2018-03-27T06:03:00Z</dcterms:created>
  <dcterms:modified xsi:type="dcterms:W3CDTF">2025-05-25T06:27:05Z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