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8733002"/>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a:t>
            </a:r>
            <a:r>
              <a:rPr lang="kk-KZ" altLang="ru-RU" sz="1200">
                <a:latin typeface="Times New Roman" panose="02020603050405020304" pitchFamily="18" charset="0"/>
                <a:cs typeface="Times New Roman" panose="02020603050405020304" pitchFamily="18" charset="0"/>
              </a:rPr>
              <a:t>, </a:t>
            </a:r>
            <a:r>
              <a:rPr lang="kk-KZ" altLang="ru-RU" sz="120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Солтүстіктен, солтүстік-батыстан жел 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a:latin typeface="Times New Roman" panose="02020603050405020304" pitchFamily="18" charset="0"/>
                <a:cs typeface="Times New Roman" panose="02020603050405020304" pitchFamily="18" charset="0"/>
              </a:rPr>
              <a:t>м/с. Ауа температурасы түнде 4-6, күндіз </a:t>
            </a:r>
            <a:r>
              <a:rPr lang="kk-KZ" altLang="ru-RU" sz="1200" dirty="0" smtClean="0">
                <a:latin typeface="Times New Roman" panose="02020603050405020304" pitchFamily="18" charset="0"/>
                <a:cs typeface="Times New Roman" panose="02020603050405020304" pitchFamily="18" charset="0"/>
              </a:rPr>
              <a:t>14-16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26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7-12 м/с. Ауа температурасы түнде 4-6 градус 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4708270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Майған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А.Т./Огай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24690</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4755</cp:revision>
  <cp:lastPrinted>2021-07-01T03:56:27Z</cp:lastPrinted>
  <dcterms:created xsi:type="dcterms:W3CDTF">2018-03-27T06:03:00Z</dcterms:created>
  <dcterms:modified xsi:type="dcterms:W3CDTF">2025-05-25T08:43:32Z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