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234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50551496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6118020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0,389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69797"/>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26 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25</a:t>
            </a:r>
            <a:r>
              <a:rPr lang="kk-KZ" altLang="ru-RU" sz="1150" b="1" dirty="0" smtClean="0">
                <a:latin typeface="Times New Roman" pitchFamily="18" charset="0"/>
                <a:cs typeface="Times New Roman" pitchFamily="18" charset="0"/>
              </a:rPr>
              <a:t> 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26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sz="1200" kern="1400" dirty="0" smtClean="0">
                <a:latin typeface="Times New Roman"/>
                <a:ea typeface="Times New Roman"/>
              </a:rPr>
              <a:t>А</a:t>
            </a:r>
            <a:r>
              <a:rPr lang="kk-KZ" sz="1200" kern="1400" dirty="0" smtClean="0">
                <a:latin typeface="Times New Roman"/>
                <a:ea typeface="Times New Roman"/>
              </a:rPr>
              <a:t>шық</a:t>
            </a:r>
            <a:r>
              <a:rPr lang="kk-KZ" sz="1200" kern="1400" dirty="0">
                <a:latin typeface="Times New Roman"/>
                <a:ea typeface="Times New Roman"/>
              </a:rPr>
              <a:t>, жауын-шашынсыз. Солтүстік-шығыстан,  шығыстан жел соғады, күші 7-12 м/с. Ауа температурасы түнде 12-14, күндіз 24-26 жылы</a:t>
            </a:r>
            <a:r>
              <a:rPr lang="kk-KZ" sz="1200" kern="1400" dirty="0" smtClean="0">
                <a:solidFill>
                  <a:srgbClr val="000000"/>
                </a:solidFill>
                <a:latin typeface="Times New Roman"/>
                <a:ea typeface="Times New Roman"/>
              </a:rPr>
              <a:t>.</a:t>
            </a:r>
            <a:endParaRPr lang="kk-KZ" sz="1200" kern="1400" dirty="0" smtClean="0">
              <a:solidFill>
                <a:srgbClr val="000000"/>
              </a:solidFill>
              <a:latin typeface="Times New Roman"/>
              <a:ea typeface="Times New Roman"/>
            </a:endParaRPr>
          </a:p>
          <a:p>
            <a:pPr algn="ctr" eaLnBrk="1" hangingPunct="1"/>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26</a:t>
            </a:r>
            <a:r>
              <a:rPr lang="kk-KZ" altLang="ru-RU" sz="1150" b="1" dirty="0" smtClean="0">
                <a:latin typeface="Times New Roman" pitchFamily="18" charset="0"/>
                <a:cs typeface="Times New Roman" pitchFamily="18" charset="0"/>
              </a:rPr>
              <a:t> 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27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smtClean="0">
                <a:latin typeface="Times New Roman"/>
                <a:ea typeface="Times New Roman"/>
              </a:rPr>
              <a:t>Ашық</a:t>
            </a:r>
            <a:r>
              <a:rPr lang="ru-RU" sz="1150" kern="1400" dirty="0" smtClean="0">
                <a:latin typeface="Times New Roman"/>
                <a:ea typeface="Times New Roman"/>
              </a:rPr>
              <a:t>, </a:t>
            </a:r>
            <a:r>
              <a:rPr lang="ru-RU" sz="1150" kern="1400" dirty="0" err="1" smtClean="0">
                <a:latin typeface="Times New Roman"/>
                <a:ea typeface="Times New Roman"/>
              </a:rPr>
              <a:t>жауын-шашынсыз</a:t>
            </a:r>
            <a:r>
              <a:rPr lang="kk-KZ" sz="1150" kern="1400" dirty="0" smtClean="0">
                <a:latin typeface="Times New Roman"/>
                <a:ea typeface="Times New Roman"/>
              </a:rPr>
              <a:t>. </a:t>
            </a:r>
            <a:r>
              <a:rPr lang="kk-KZ" sz="1150" kern="1400" dirty="0" smtClean="0">
                <a:latin typeface="Times New Roman"/>
                <a:ea typeface="Times New Roman"/>
              </a:rPr>
              <a:t>Шығыстан </a:t>
            </a:r>
            <a:r>
              <a:rPr lang="kk-KZ" sz="1150" kern="1400" dirty="0" smtClean="0">
                <a:latin typeface="Times New Roman"/>
                <a:ea typeface="Times New Roman"/>
              </a:rPr>
              <a:t>жел соғады, күші 5-10 м/с</a:t>
            </a:r>
            <a:r>
              <a:rPr lang="kk-KZ" sz="1150" kern="1400" dirty="0">
                <a:latin typeface="Times New Roman"/>
                <a:ea typeface="Times New Roman"/>
              </a:rPr>
              <a:t>. Ауа </a:t>
            </a:r>
            <a:r>
              <a:rPr lang="kk-KZ" sz="1150" kern="1400">
                <a:latin typeface="Times New Roman"/>
                <a:ea typeface="Times New Roman"/>
              </a:rPr>
              <a:t>температурасы</a:t>
            </a:r>
            <a:r>
              <a:rPr lang="kk-KZ" sz="1150" kern="1400">
                <a:solidFill>
                  <a:srgbClr val="FF0000"/>
                </a:solidFill>
                <a:latin typeface="Times New Roman"/>
                <a:ea typeface="Times New Roman"/>
              </a:rPr>
              <a:t> </a:t>
            </a:r>
            <a:r>
              <a:rPr lang="kk-KZ" sz="1150" kern="1400" smtClean="0">
                <a:latin typeface="Times New Roman"/>
                <a:ea typeface="Times New Roman"/>
              </a:rPr>
              <a:t>11-13</a:t>
            </a:r>
            <a:r>
              <a:rPr lang="kk-KZ" sz="1150" kern="140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27631</TotalTime>
  <Words>571</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4612</cp:revision>
  <cp:lastPrinted>2023-02-06T06:57:51Z</cp:lastPrinted>
  <dcterms:created xsi:type="dcterms:W3CDTF">2018-03-27T06:03:00Z</dcterms:created>
  <dcterms:modified xsi:type="dcterms:W3CDTF">2025-05-25T07:58:29Z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