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46225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896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северо-восточный, восточный 5-10 м/с. Температура воздуха ночью 6-8, днем 22-24 тепла. 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30689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5803</cp:revision>
  <cp:lastPrinted>2021-07-01T03:56:27Z</cp:lastPrinted>
  <dcterms:created xsi:type="dcterms:W3CDTF">2018-03-27T06:03:00Z</dcterms:created>
  <dcterms:modified xsi:type="dcterms:W3CDTF">2025-05-25T08:12:08Z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