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723742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8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утром и днем дождь. Ветер северо-западный 9-14, днем порывы 15-20 м/с. Температура воздуха ночью 6-8, днем 14-16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3-5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421629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мая, ночью 27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44283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6621</cp:revision>
  <cp:lastPrinted>2021-11-30T05:55:24Z</cp:lastPrinted>
  <dcterms:created xsi:type="dcterms:W3CDTF">2018-03-27T06:03:00Z</dcterms:created>
  <dcterms:modified xsi:type="dcterms:W3CDTF">2025-05-25T06:11:11Z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