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098226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2-7, днем порывы 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588534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46463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5864</cp:revision>
  <cp:lastPrinted>2021-02-03T11:37:00Z</cp:lastPrinted>
  <dcterms:created xsi:type="dcterms:W3CDTF">2018-03-27T06:03:00Z</dcterms:created>
  <dcterms:modified xsi:type="dcterms:W3CDTF">2025-05-25T08:01:15Z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