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4" d="100"/>
          <a:sy n="104" d="100"/>
        </p:scale>
        <p:origin x="666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315912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82123169"/>
              </p:ext>
            </p:extLst>
          </p:nvPr>
        </p:nvGraphicFramePr>
        <p:xfrm>
          <a:off x="307975" y="2473816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0642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145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мая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122" y="351168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 мая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4" y="141994"/>
            <a:ext cx="4824413" cy="20774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мая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25 мая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26 мая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дождь, гроза, днем град. Ветер северо-западный, северный 7-12, днем порывы 15-18 м/с.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-10°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-17°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kk-KZ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kk-KZ" sz="700" dirty="0" smtClean="0"/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мая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дождь, гроза.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северо-западный 7-12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-9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88289512"/>
              </p:ext>
            </p:extLst>
          </p:nvPr>
        </p:nvGraphicFramePr>
        <p:xfrm>
          <a:off x="5043212" y="3973350"/>
          <a:ext cx="4691064" cy="191044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19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632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289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351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6351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2052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635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635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351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22" name="TextBox 13"/>
          <p:cNvSpPr txBox="1"/>
          <p:nvPr/>
        </p:nvSpPr>
        <p:spPr>
          <a:xfrm>
            <a:off x="5024438" y="2256370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43882" y="3166282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Абдрахманова Н.Е. / Акылбаева М.М. 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20393</TotalTime>
  <Words>616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3533</cp:revision>
  <cp:lastPrinted>2021-07-01T03:56:27Z</cp:lastPrinted>
  <dcterms:created xsi:type="dcterms:W3CDTF">2018-03-27T06:03:00Z</dcterms:created>
  <dcterms:modified xsi:type="dcterms:W3CDTF">2025-05-25T08:22:07Z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