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547872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7-12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заморозки 1-3 градуса,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17-19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заморозки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градуса.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9697130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мая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7способствовать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27211</TotalTime>
  <Words>587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4773</cp:revision>
  <cp:lastPrinted>2021-07-01T03:56:27Z</cp:lastPrinted>
  <dcterms:created xsi:type="dcterms:W3CDTF">2018-03-27T06:03:00Z</dcterms:created>
  <dcterms:modified xsi:type="dcterms:W3CDTF">2025-05-25T07:48:57Z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