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66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5164102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1" y="3371284"/>
            <a:ext cx="473576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1570" y="126553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гроза, днем град. Ветер северо-западный с переходом на северо-восточный 5-10, днем порывы 15-18 м/с.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-18°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-8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1973633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  <p:sp>
        <p:nvSpPr>
          <p:cNvPr id="15" name="TextBox 15"/>
          <p:cNvSpPr txBox="1"/>
          <p:nvPr/>
        </p:nvSpPr>
        <p:spPr>
          <a:xfrm>
            <a:off x="5007232" y="3009024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4997509" y="212178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 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24156</TotalTime>
  <Words>697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3806</cp:revision>
  <cp:lastPrinted>2021-10-18T15:52:53Z</cp:lastPrinted>
  <dcterms:created xsi:type="dcterms:W3CDTF">2018-03-27T06:03:00Z</dcterms:created>
  <dcterms:modified xsi:type="dcterms:W3CDTF">2025-05-25T08:17:32Z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