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1D7234-0A7F-469A-B991-7006510240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19239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2F29-AC2C-44B3-B389-86FC8B92B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82DD8-7AD8-47EA-9C81-644BA57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2F82B-237C-4C8E-BA70-D81F943D4B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2336-D919-4DD4-9783-2F8E66162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9FFEC-363E-4B01-B418-13FCFC3C5B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DF4F9-7F66-4D6E-95D3-865B6DBF70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E331A-6ABC-482A-81F8-2B094D1D7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E15B-8739-4AFC-9D5F-DD190BAC6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39A6A-EA76-408E-87E7-75B2440CDA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4C8E8-5AB5-428B-94A1-5737B27848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EB4A7-2E74-484D-A4A1-3FFEA3759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6185F95-64B8-40B0-9A9A-F65C045F96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гроза, днем град. Ветер северо-западный 3-8, временами порывы 18-23 м/с. Температура воздуха ночью 14-16, днем 21-23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 первой половине ночи дождь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01575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24988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5934</cp:revision>
  <cp:lastPrinted>2021-07-01T09:11:30Z</cp:lastPrinted>
  <dcterms:created xsi:type="dcterms:W3CDTF">2018-03-27T06:03:00Z</dcterms:created>
  <dcterms:modified xsi:type="dcterms:W3CDTF">2025-05-25T06:26:32Z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