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297959470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5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024313930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кратковременный дождь, гроза. Ветер северо-восточный 8-13, порывы 15-20 м/с. Температура воздуха ночью 16-18, днем 28-30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2025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6519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Кыдырбаева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.К.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14128</TotalTime>
  <Words>627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3582</cp:revision>
  <cp:lastPrinted>2021-07-01T03:56:27Z</cp:lastPrinted>
  <dcterms:created xsi:type="dcterms:W3CDTF">2018-03-27T06:03:00Z</dcterms:created>
  <dcterms:modified xsi:type="dcterms:W3CDTF">2025-05-25T06:49:02Z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