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42676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жауын-шашынсыз.Солтүстік-шығыстан жел соғады, күші 6-11 м/с, күндіз екпіні 15 м/с.Ауа температурасы түнде 7-9, күндіз 22-24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жауын-шашынсыз.Солтүстік-шығыстан жел соғады, күші 9-14 м/с.Ауа 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945772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25058</TotalTime>
  <Words>497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4659</cp:revision>
  <cp:lastPrinted>2021-07-01T07:38:07Z</cp:lastPrinted>
  <dcterms:created xsi:type="dcterms:W3CDTF">2018-03-27T06:03:00Z</dcterms:created>
  <dcterms:modified xsi:type="dcterms:W3CDTF">2025-05-26T07:26:58Z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