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2340" y="18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25436635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67995680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0,398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851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27 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26</a:t>
            </a:r>
            <a:r>
              <a:rPr lang="kk-KZ" altLang="ru-RU" sz="1150" b="1" dirty="0" smtClean="0">
                <a:latin typeface="Times New Roman" pitchFamily="18" charset="0"/>
                <a:cs typeface="Times New Roman" pitchFamily="18" charset="0"/>
              </a:rPr>
              <a:t> 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27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sz="1150" kern="1400" dirty="0" err="1" smtClean="0">
                <a:latin typeface="Times New Roman"/>
                <a:ea typeface="Times New Roman"/>
              </a:rPr>
              <a:t>Ашық</a:t>
            </a:r>
            <a:r>
              <a:rPr lang="ru-RU" sz="1150" kern="1400" dirty="0">
                <a:latin typeface="Times New Roman"/>
                <a:ea typeface="Times New Roman"/>
              </a:rPr>
              <a:t>, </a:t>
            </a:r>
            <a:r>
              <a:rPr lang="ru-RU" sz="1150" kern="1400" dirty="0" err="1">
                <a:latin typeface="Times New Roman"/>
                <a:ea typeface="Times New Roman"/>
              </a:rPr>
              <a:t>жауын-шашынсыз</a:t>
            </a:r>
            <a:r>
              <a:rPr lang="ru-RU" sz="1150" kern="1400" dirty="0">
                <a:latin typeface="Times New Roman"/>
                <a:ea typeface="Times New Roman"/>
              </a:rPr>
              <a:t>. </a:t>
            </a:r>
            <a:r>
              <a:rPr lang="ru-RU" sz="1150" kern="1400" dirty="0" err="1">
                <a:latin typeface="Times New Roman"/>
                <a:ea typeface="Times New Roman"/>
              </a:rPr>
              <a:t>Шығыстан</a:t>
            </a:r>
            <a:r>
              <a:rPr lang="ru-RU" sz="1150" kern="1400" dirty="0">
                <a:latin typeface="Times New Roman"/>
                <a:ea typeface="Times New Roman"/>
              </a:rPr>
              <a:t> </a:t>
            </a:r>
            <a:r>
              <a:rPr lang="ru-RU" sz="1150" kern="1400" dirty="0" err="1">
                <a:latin typeface="Times New Roman"/>
                <a:ea typeface="Times New Roman"/>
              </a:rPr>
              <a:t>жел</a:t>
            </a:r>
            <a:r>
              <a:rPr lang="ru-RU" sz="1150" kern="1400" dirty="0">
                <a:latin typeface="Times New Roman"/>
                <a:ea typeface="Times New Roman"/>
              </a:rPr>
              <a:t> </a:t>
            </a:r>
            <a:r>
              <a:rPr lang="ru-RU" sz="1150" kern="1400" dirty="0" err="1">
                <a:latin typeface="Times New Roman"/>
                <a:ea typeface="Times New Roman"/>
              </a:rPr>
              <a:t>соғады</a:t>
            </a:r>
            <a:r>
              <a:rPr lang="ru-RU" sz="1150" kern="1400" dirty="0">
                <a:latin typeface="Times New Roman"/>
                <a:ea typeface="Times New Roman"/>
              </a:rPr>
              <a:t>, </a:t>
            </a:r>
            <a:r>
              <a:rPr lang="ru-RU" sz="1150" kern="1400" dirty="0" err="1">
                <a:latin typeface="Times New Roman"/>
                <a:ea typeface="Times New Roman"/>
              </a:rPr>
              <a:t>күші</a:t>
            </a:r>
            <a:r>
              <a:rPr lang="ru-RU" sz="1150" kern="1400" dirty="0">
                <a:latin typeface="Times New Roman"/>
                <a:ea typeface="Times New Roman"/>
              </a:rPr>
              <a:t> 9-14 м/с. </a:t>
            </a:r>
            <a:r>
              <a:rPr lang="ru-RU" sz="1150" kern="1400" dirty="0" err="1">
                <a:latin typeface="Times New Roman"/>
                <a:ea typeface="Times New Roman"/>
              </a:rPr>
              <a:t>Ауа</a:t>
            </a:r>
            <a:r>
              <a:rPr lang="ru-RU" sz="1150" kern="1400" dirty="0">
                <a:latin typeface="Times New Roman"/>
                <a:ea typeface="Times New Roman"/>
              </a:rPr>
              <a:t> </a:t>
            </a:r>
            <a:r>
              <a:rPr lang="ru-RU" sz="1150" kern="1400" dirty="0" err="1">
                <a:latin typeface="Times New Roman"/>
                <a:ea typeface="Times New Roman"/>
              </a:rPr>
              <a:t>температурасы</a:t>
            </a:r>
            <a:r>
              <a:rPr lang="ru-RU" sz="1150" kern="1400" dirty="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12-14, </a:t>
            </a:r>
            <a:r>
              <a:rPr lang="ru-RU" sz="1150" kern="1400" dirty="0" err="1">
                <a:latin typeface="Times New Roman"/>
                <a:ea typeface="Times New Roman"/>
              </a:rPr>
              <a:t>күндіз</a:t>
            </a:r>
            <a:r>
              <a:rPr lang="ru-RU" sz="1150" kern="1400" dirty="0">
                <a:latin typeface="Times New Roman"/>
                <a:ea typeface="Times New Roman"/>
              </a:rPr>
              <a:t> 27-29 </a:t>
            </a:r>
            <a:r>
              <a:rPr lang="ru-RU" sz="1150" kern="1400" dirty="0" err="1">
                <a:latin typeface="Times New Roman"/>
                <a:ea typeface="Times New Roman"/>
              </a:rPr>
              <a:t>жылы</a:t>
            </a:r>
            <a:r>
              <a:rPr lang="ru-RU" sz="1150" kern="1400" dirty="0" smtClean="0">
                <a:latin typeface="Times New Roman"/>
                <a:ea typeface="Times New Roman"/>
              </a:rPr>
              <a:t>.</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27</a:t>
            </a:r>
            <a:r>
              <a:rPr lang="kk-KZ" altLang="ru-RU" sz="1150" b="1" dirty="0" smtClean="0">
                <a:latin typeface="Times New Roman" pitchFamily="18" charset="0"/>
                <a:cs typeface="Times New Roman" pitchFamily="18" charset="0"/>
              </a:rPr>
              <a:t> 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28 </a:t>
            </a:r>
            <a:r>
              <a:rPr lang="kk-KZ" altLang="ru-RU" sz="1150" b="1" dirty="0" smtClean="0">
                <a:latin typeface="Times New Roman" pitchFamily="18" charset="0"/>
                <a:cs typeface="Times New Roman" pitchFamily="18" charset="0"/>
              </a:rPr>
              <a:t>мамыр</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ru-RU" sz="1150" kern="1400" dirty="0" err="1" smtClean="0">
                <a:latin typeface="Times New Roman"/>
                <a:ea typeface="Times New Roman"/>
              </a:rPr>
              <a:t>Ашық</a:t>
            </a:r>
            <a:r>
              <a:rPr lang="ru-RU" sz="1150" kern="1400" dirty="0" smtClean="0">
                <a:latin typeface="Times New Roman"/>
                <a:ea typeface="Times New Roman"/>
              </a:rPr>
              <a:t>, </a:t>
            </a:r>
            <a:r>
              <a:rPr lang="ru-RU" sz="1150" kern="1400" dirty="0" err="1" smtClean="0">
                <a:latin typeface="Times New Roman"/>
                <a:ea typeface="Times New Roman"/>
              </a:rPr>
              <a:t>жауын-шашынсыз</a:t>
            </a:r>
            <a:r>
              <a:rPr lang="kk-KZ" sz="1150" kern="1400" dirty="0" smtClean="0">
                <a:latin typeface="Times New Roman"/>
                <a:ea typeface="Times New Roman"/>
              </a:rPr>
              <a:t>. </a:t>
            </a:r>
            <a:r>
              <a:rPr lang="kk-KZ" sz="1150" kern="1400" dirty="0" smtClean="0">
                <a:latin typeface="Times New Roman"/>
                <a:ea typeface="Times New Roman"/>
              </a:rPr>
              <a:t>Шығыстан, солтүстік-шығыстан </a:t>
            </a:r>
            <a:r>
              <a:rPr lang="kk-KZ" sz="1150" kern="1400" dirty="0" smtClean="0">
                <a:latin typeface="Times New Roman"/>
                <a:ea typeface="Times New Roman"/>
              </a:rPr>
              <a:t>жел соғады, күші 5-10 м/с</a:t>
            </a:r>
            <a:r>
              <a:rPr lang="kk-KZ" sz="1150" kern="1400" dirty="0">
                <a:latin typeface="Times New Roman"/>
                <a:ea typeface="Times New Roman"/>
              </a:rPr>
              <a:t>. Ауа температурасы</a:t>
            </a:r>
            <a:r>
              <a:rPr lang="kk-KZ" sz="1150" kern="1400" dirty="0">
                <a:solidFill>
                  <a:srgbClr val="FF0000"/>
                </a:solidFill>
                <a:latin typeface="Times New Roman"/>
                <a:ea typeface="Times New Roman"/>
              </a:rPr>
              <a:t> </a:t>
            </a:r>
            <a:r>
              <a:rPr lang="kk-KZ" sz="1150" kern="1400" dirty="0" smtClean="0">
                <a:latin typeface="Times New Roman"/>
                <a:ea typeface="Times New Roman"/>
              </a:rPr>
              <a:t>14-16</a:t>
            </a:r>
            <a:r>
              <a:rPr lang="kk-KZ" sz="1150" kern="1400" dirty="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27639</TotalTime>
  <Words>570</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4615</cp:revision>
  <cp:lastPrinted>2023-02-06T06:57:51Z</cp:lastPrinted>
  <dcterms:created xsi:type="dcterms:W3CDTF">2018-03-27T06:03:00Z</dcterms:created>
  <dcterms:modified xsi:type="dcterms:W3CDTF">2025-05-26T06:41:12Z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