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73300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жауын-шашынсыз.Солтүстік-батыстан, солтүстіктен жел соғады, күші 5-10 м/с.Ауа температурасы түнде 5-7, күндіз 14-16 градус жылы.</a:t>
            </a: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 Солтүстік-батыстан соғатын жел солтүстік-шығысқа ауысады, күші 9-14 м/с, екпіні 15-20 м/с.Ауа температурасы түнде 6-8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900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225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24723</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2021-07-01T03:56:27Z</cp:lastPrinted>
  <dcterms:created xsi:type="dcterms:W3CDTF">2018-03-27T06:03:00Z</dcterms:created>
  <dcterms:modified xsi:type="dcterms:W3CDTF">2025-05-26T07:24:42Z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