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6777146"/>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27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26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27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жауын-шашынсыз.Солтүстік-батыстан, солтүстіктен жел соғады, күші 5-10 м/с.Ауа температурасы түнде 5-7, күндіз 14-16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28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27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28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Түнде және таңертең тұман</a:t>
            </a:r>
            <a:r>
              <a:rPr lang="kk-KZ" altLang="ru-RU" sz="1200" dirty="0" smtClean="0">
                <a:latin typeface="Times New Roman" panose="02020603050405020304" pitchFamily="18" charset="0"/>
                <a:cs typeface="Times New Roman" panose="02020603050405020304" pitchFamily="18" charset="0"/>
              </a:rPr>
              <a:t>. Солтүстік-батыстан </a:t>
            </a:r>
            <a:r>
              <a:rPr lang="kk-KZ" altLang="ru-RU" sz="1200" dirty="0">
                <a:latin typeface="Times New Roman" panose="02020603050405020304" pitchFamily="18" charset="0"/>
                <a:cs typeface="Times New Roman" panose="02020603050405020304" pitchFamily="18" charset="0"/>
              </a:rPr>
              <a:t>соғатын жел солтүстік-шығысқа ауысады, күші 9-14 м/с, екпіні 15-20 м/с.Ауа температурасы түнде 6-8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9061192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1.564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0.843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26635</TotalTime>
  <Words>605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4854</cp:revision>
  <cp:lastPrinted>2021-07-01T07:38:07Z</cp:lastPrinted>
  <dcterms:created xsi:type="dcterms:W3CDTF">2018-03-27T06:03:00Z</dcterms:created>
  <dcterms:modified xsi:type="dcterms:W3CDTF">2025-05-26T07:24:49Z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