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999065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27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27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603048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28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 </a:t>
            </a:r>
            <a:r>
              <a:rPr lang="kk-KZ" altLang="ru-RU" sz="1200" b="1" i="1" dirty="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27425</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5648</cp:revision>
  <cp:lastPrinted>2021-07-01T07:38:07Z</cp:lastPrinted>
  <dcterms:created xsi:type="dcterms:W3CDTF">2018-03-27T06:03:00Z</dcterms:created>
  <dcterms:modified xsi:type="dcterms:W3CDTF">2025-05-26T09:02:37Z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