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91974262"/>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285241"/>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26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27 </a:t>
            </a:r>
            <a:r>
              <a:rPr lang="ru-RU" sz="1200" b="1" dirty="0" err="1" smtClean="0">
                <a:latin typeface="Times New Roman" panose="02020603050405020304" pitchFamily="18" charset="0"/>
                <a:cs typeface="Times New Roman" panose="02020603050405020304" pitchFamily="18" charset="0"/>
              </a:rPr>
              <a:t>мамыр</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түнде аздаған жаңбыр.Түнде және таңертең тұман.Солтүстік-батыстан, солтүстіктен жел соғады, күші 5-10 м/с.Ауа температурасы түнде 9-11, күндіз 19-21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28 </a:t>
            </a:r>
            <a:r>
              <a:rPr lang="ru-RU" altLang="ru-RU" sz="1150" b="1" dirty="0" err="1" smtClean="0">
                <a:latin typeface="Times New Roman" panose="02020603050405020304" pitchFamily="18" charset="0"/>
                <a:cs typeface="Times New Roman" panose="02020603050405020304" pitchFamily="18" charset="0"/>
              </a:rPr>
              <a:t>мамырға</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27 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28 </a:t>
            </a:r>
            <a:r>
              <a:rPr lang="ru-RU" sz="1150" b="1" dirty="0" err="1" smtClean="0">
                <a:latin typeface="Times New Roman" panose="02020603050405020304" pitchFamily="18" charset="0"/>
                <a:cs typeface="Times New Roman" panose="02020603050405020304" pitchFamily="18" charset="0"/>
              </a:rPr>
              <a:t>мамыр</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жауын-шашынсыз.Солтүстік-батыстан соғатын жел солтүстік-шығысқа ауысады, күші 9-14 м/с.Ауа температурасы түнде 11-13 градус 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81390731"/>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Рахметова Ж.А./Кириллова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26769</TotalTime>
  <Words>547</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4777</cp:revision>
  <cp:lastPrinted>2021-07-01T07:38:07Z</cp:lastPrinted>
  <dcterms:created xsi:type="dcterms:W3CDTF">2018-03-27T06:03:00Z</dcterms:created>
  <dcterms:modified xsi:type="dcterms:W3CDTF">2025-05-26T07:23:21Z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