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26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1391793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27</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 жаңбыр, найзағай.</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және таңертең тұман.</a:t>
            </a:r>
            <a:r>
              <a:rPr lang="ru-RU" sz="1100" smtClean="0">
                <a:latin typeface="Times New Roman" pitchFamily="18" charset="0"/>
                <a:cs typeface="Times New Roman" pitchFamily="18" charset="0"/>
              </a:rPr>
              <a:t> Солтүстіктен</a:t>
            </a:r>
            <a:r>
              <a:rPr lang="ru-RU" sz="1100" dirty="0" err="1">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түнде күші 9-14 м/с, күндіз 15-20 м/с. Ауа температурасы түнде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күндіз 21-23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27</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27</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28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16527</TotalTime>
  <Words>561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6371</cp:revision>
  <cp:lastPrinted>2021-07-01T03:56:27Z</cp:lastPrinted>
  <dcterms:created xsi:type="dcterms:W3CDTF">2018-03-27T06:03:00Z</dcterms:created>
  <dcterms:modified xsi:type="dcterms:W3CDTF">2025-05-26T07:47:24Z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