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60116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26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 мамыр 2025 ж. сағ. 20-дейін</a:t>
            </a:r>
          </a:p>
          <a:p>
            <a:pPr lvl="0"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5-10, күндіз 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27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456937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27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24114</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4780</cp:revision>
  <cp:lastPrinted>2021-07-01T07:38:07Z</cp:lastPrinted>
  <dcterms:created xsi:type="dcterms:W3CDTF">2018-03-27T06:03:00Z</dcterms:created>
  <dcterms:modified xsi:type="dcterms:W3CDTF">2025-05-26T06:53:55Z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