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09810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мая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Временами пыльная буря. Ветер северо-восточный 15-20 м/с.  Температура воздуха ночью 14-16, днем 26-28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Пыльная буря. Ветер северо-восточный 15-20 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442547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4239699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15018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3580</cp:revision>
  <cp:lastPrinted>2021-07-01T03:56:27Z</cp:lastPrinted>
  <dcterms:created xsi:type="dcterms:W3CDTF">2018-03-27T06:03:00Z</dcterms:created>
  <dcterms:modified xsi:type="dcterms:W3CDTF">2025-05-27T07:11:46Z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