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308854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 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северный, северо-восточный 3-8 м/с. Температура воздуха ночью 10-12, днем 28-30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м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северо-восточный 0-5 м/с. Температура воздуха 11-13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656568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мая, ночью 29 мая 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46736</TotalTime>
  <Words>624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5871</cp:revision>
  <cp:lastPrinted>2021-02-03T11:37:00Z</cp:lastPrinted>
  <dcterms:created xsi:type="dcterms:W3CDTF">2018-03-27T06:03:00Z</dcterms:created>
  <dcterms:modified xsi:type="dcterms:W3CDTF">2025-05-27T07:48:29Z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