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920934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в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kk-KZ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2025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7814450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2025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временами дождь, гроза. Ветер северо-восточный 8-13, порывы 15-20 м/с. Температура воздуха ночью 15-17, днем 26-28 тепла.</a:t>
            </a: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м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ая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13-15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2025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14124</TotalTime>
  <Words>667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3580</cp:revision>
  <cp:lastPrinted>2021-07-01T03:56:27Z</cp:lastPrinted>
  <dcterms:created xsi:type="dcterms:W3CDTF">2018-03-27T06:03:00Z</dcterms:created>
  <dcterms:modified xsi:type="dcterms:W3CDTF">2025-05-27T07:06:52Z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