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23714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дождь. Ветер северо-западный 7-12 м/с. Температура воздуха ночью заморозки 1-3 градуса, днем 8-10° тепла.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1-3° тепла.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37217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3654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19934</TotalTime>
  <Words>632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3508</cp:revision>
  <cp:lastPrinted>2021-10-14T11:15:53Z</cp:lastPrinted>
  <dcterms:created xsi:type="dcterms:W3CDTF">2018-03-27T06:03:00Z</dcterms:created>
  <dcterms:modified xsi:type="dcterms:W3CDTF">2025-05-27T07:39:48Z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