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943798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9-14, днем порывы 15-18 м/с. Температура воздуха ночью 12-14, днем 21-23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29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557547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22923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3636</cp:revision>
  <cp:lastPrinted>2021-07-01T03:56:27Z</cp:lastPrinted>
  <dcterms:created xsi:type="dcterms:W3CDTF">2018-03-27T06:03:00Z</dcterms:created>
  <dcterms:modified xsi:type="dcterms:W3CDTF">2025-05-27T07:05:35Z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