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797773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мая по 20 ч 28 мая2025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5-10 м/с. Температура воздуха ночью 11-13, днем 26-28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29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28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29 мая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северо-западный 5-10 м/с. Температура воздуха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27 мая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321610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мая, ночью 29 мая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27227</TotalTime>
  <Words>612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4777</cp:revision>
  <cp:lastPrinted>2021-07-01T03:56:27Z</cp:lastPrinted>
  <dcterms:created xsi:type="dcterms:W3CDTF">2018-03-27T06:03:00Z</dcterms:created>
  <dcterms:modified xsi:type="dcterms:W3CDTF">2025-05-27T07:47:26Z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