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02148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62534"/>
            <a:ext cx="4390332" cy="18312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дождь. Ветер юго-западный с переходом на северный 9-14, порывы 15-20 м/с. Температура воздуха ночью 9-11, днем 18-20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5-10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468944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-*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-*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мая, ночью 29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44356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6629</cp:revision>
  <cp:lastPrinted>2021-11-30T05:55:24Z</cp:lastPrinted>
  <dcterms:created xsi:type="dcterms:W3CDTF">2018-03-27T06:03:00Z</dcterms:created>
  <dcterms:modified xsi:type="dcterms:W3CDTF">2025-05-27T07:09:34Z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