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85428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45245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Малооблачно, без осадков. Ветер восточный 7-12 м/с. Температура воздуха ночью 16-18, днем 28-30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28299</TotalTime>
  <Words>623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3881</cp:revision>
  <cp:lastPrinted>2021-10-15T03:50:29Z</cp:lastPrinted>
  <dcterms:created xsi:type="dcterms:W3CDTF">2018-03-27T06:03:00Z</dcterms:created>
  <dcterms:modified xsi:type="dcterms:W3CDTF">2025-05-27T07:10:15Z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