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179164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 с переходом на северо-восточный 9-14, днем порывы 15-20 м/с. Температура воздуха ночью 6-8,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мая по 08 ч. 29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Ночью и утром туман. Ветер северо-восточный, восточный 9-14 м/с. Температура воздуха ночью 6-8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8709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27734</TotalTime>
  <Words>691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4937</cp:revision>
  <cp:lastPrinted>2021-07-01T03:56:27Z</cp:lastPrinted>
  <dcterms:created xsi:type="dcterms:W3CDTF">2018-03-27T06:03:00Z</dcterms:created>
  <dcterms:modified xsi:type="dcterms:W3CDTF">2025-05-27T07:54:24Z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