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46617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№148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5395" y="3585158"/>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градус </a:t>
            </a:r>
            <a:r>
              <a:rPr lang="ru-RU" sz="1200" dirty="0" err="1">
                <a:solidFill>
                  <a:prstClr val="black"/>
                </a:solidFill>
                <a:latin typeface="Times New Roman" pitchFamily="18" charset="0"/>
                <a:cs typeface="Times New Roman" pitchFamily="18" charset="0"/>
              </a:rPr>
              <a:t>үсік</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солтүстік-шығыстан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температурасы 1-3° жылы болады. </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519593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TextBox 13"/>
          <p:cNvSpPr txBox="1"/>
          <p:nvPr/>
        </p:nvSpPr>
        <p:spPr>
          <a:xfrm>
            <a:off x="5039380" y="23534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39381" y="3232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024" y="594928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19305</TotalTime>
  <Words>604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3498</cp:revision>
  <cp:lastPrinted>2021-07-01T03:56:27Z</cp:lastPrinted>
  <dcterms:created xsi:type="dcterms:W3CDTF">2018-03-27T06:03:00Z</dcterms:created>
  <dcterms:modified xsi:type="dcterms:W3CDTF">2025-05-28T08:11:18Z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