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4791889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7995680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65</a:t>
                      </a:r>
                      <a:endParaRPr lang="kk-KZ"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0,4</a:t>
                      </a:r>
                      <a:r>
                        <a:rPr lang="en-US" sz="1000" b="0" i="0" u="none" strike="noStrike" dirty="0">
                          <a:solidFill>
                            <a:schemeClr val="tx1"/>
                          </a:solidFill>
                          <a:effectLst/>
                          <a:latin typeface="Times New Roman" pitchFamily="18" charset="0"/>
                          <a:cs typeface="Times New Roman" pitchFamily="18" charset="0"/>
                        </a:rPr>
                        <a:t>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0,2</a:t>
                      </a:r>
                      <a:r>
                        <a:rPr lang="en-US" sz="1000" b="0" i="0" u="none" strike="noStrike" dirty="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587</a:t>
                      </a:r>
                      <a:endParaRPr lang="kk-KZ"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a:t>
                      </a:r>
                      <a:r>
                        <a:rPr lang="en-US" sz="1000" b="0" i="0" u="none" strike="noStrike" dirty="0">
                          <a:solidFill>
                            <a:schemeClr val="tx1"/>
                          </a:solidFill>
                          <a:effectLst/>
                          <a:latin typeface="Times New Roman" pitchFamily="18" charset="0"/>
                          <a:cs typeface="Times New Roman" pitchFamily="18" charset="0"/>
                        </a:rPr>
                        <a:t>17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a:t>
                      </a:r>
                      <a:r>
                        <a:rPr lang="en-US" sz="1000" b="0" i="0" u="none" strike="noStrike" dirty="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a:t>
                      </a:r>
                      <a:r>
                        <a:rPr lang="en-US" sz="1000" b="0" i="0" u="none" strike="noStrike" dirty="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a:t>
                      </a:r>
                      <a:r>
                        <a:rPr lang="en-US" sz="1000" b="0" i="0" u="none" strike="noStrike" dirty="0">
                          <a:solidFill>
                            <a:schemeClr val="tx1"/>
                          </a:solidFill>
                          <a:effectLst/>
                          <a:latin typeface="Times New Roman" pitchFamily="18" charset="0"/>
                          <a:cs typeface="Times New Roman" pitchFamily="18" charset="0"/>
                        </a:rPr>
                        <a:t>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28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29 мамырға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28</a:t>
            </a:r>
            <a:r>
              <a:rPr lang="kk-KZ" altLang="ru-RU" sz="1150" b="1" dirty="0">
                <a:latin typeface="Times New Roman" pitchFamily="18" charset="0"/>
                <a:cs typeface="Times New Roman" pitchFamily="18" charset="0"/>
              </a:rPr>
              <a:t> мамыр</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29 </a:t>
            </a:r>
            <a:r>
              <a:rPr lang="ru-RU" altLang="ru-RU" sz="1150" b="1" dirty="0" err="1">
                <a:latin typeface="Times New Roman" pitchFamily="18" charset="0"/>
                <a:cs typeface="Times New Roman" pitchFamily="18" charset="0"/>
              </a:rPr>
              <a:t>мамыр</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a:latin typeface="Times New Roman"/>
                <a:ea typeface="Times New Roman"/>
              </a:rPr>
              <a:t>Ашық, жауын-шашынсыз. Шығыстан, оңтүстік-шығыстан жел соғады, күші 9-14 м/с. Ауа температурасы түнде 18-20 жылы, күндіз қатты ыстық 33-35 градус.</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29</a:t>
            </a:r>
            <a:r>
              <a:rPr lang="kk-KZ" altLang="ru-RU" sz="1150" b="1" dirty="0">
                <a:latin typeface="Times New Roman" pitchFamily="18" charset="0"/>
                <a:cs typeface="Times New Roman" pitchFamily="18" charset="0"/>
              </a:rPr>
              <a:t> мамыр </a:t>
            </a:r>
            <a:r>
              <a:rPr lang="ru-RU" altLang="ru-RU" sz="1150" b="1" dirty="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30 </a:t>
            </a:r>
            <a:r>
              <a:rPr lang="kk-KZ" altLang="ru-RU" sz="1150" b="1" dirty="0">
                <a:latin typeface="Times New Roman" pitchFamily="18" charset="0"/>
                <a:cs typeface="Times New Roman" pitchFamily="18" charset="0"/>
              </a:rPr>
              <a:t>мамыр</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Ашық</a:t>
            </a:r>
            <a:r>
              <a:rPr lang="ru-RU" sz="1150" kern="1400" dirty="0">
                <a:latin typeface="Times New Roman"/>
                <a:ea typeface="Times New Roman"/>
              </a:rPr>
              <a:t>, </a:t>
            </a:r>
            <a:r>
              <a:rPr lang="ru-RU" sz="1150" kern="1400" dirty="0" err="1">
                <a:latin typeface="Times New Roman"/>
                <a:ea typeface="Times New Roman"/>
              </a:rPr>
              <a:t>жауын-шашынсыз</a:t>
            </a:r>
            <a:r>
              <a:rPr lang="kk-KZ" sz="1150" kern="1400" dirty="0">
                <a:latin typeface="Times New Roman"/>
                <a:ea typeface="Times New Roman"/>
              </a:rPr>
              <a:t>. Шығыстан, солтүстік-шығыстан жел соғады, күші 9-14 м/с. Ауа температурасы</a:t>
            </a:r>
            <a:r>
              <a:rPr lang="kk-KZ" sz="1150" kern="1400" dirty="0">
                <a:solidFill>
                  <a:srgbClr val="FF0000"/>
                </a:solidFill>
                <a:latin typeface="Times New Roman"/>
                <a:ea typeface="Times New Roman"/>
              </a:rPr>
              <a:t> </a:t>
            </a:r>
            <a:r>
              <a:rPr lang="kk-KZ" sz="1150" kern="1400" dirty="0">
                <a:latin typeface="Times New Roman"/>
                <a:ea typeface="Times New Roman"/>
              </a:rPr>
              <a:t>18-20</a:t>
            </a:r>
            <a:r>
              <a:rPr lang="kk-KZ" sz="1150" kern="1400" dirty="0">
                <a:solidFill>
                  <a:srgbClr val="FF0000"/>
                </a:solidFill>
                <a:latin typeface="Times New Roman"/>
                <a:ea typeface="Times New Roman"/>
              </a:rPr>
              <a:t> </a:t>
            </a:r>
            <a:r>
              <a:rPr lang="kk-KZ" sz="1150" kern="1400" dirty="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Казгулова</a:t>
            </a:r>
            <a:r>
              <a:rPr lang="ru-RU" altLang="ru-RU" sz="1200" b="1" i="1" dirty="0">
                <a:solidFill>
                  <a:srgbClr val="000000"/>
                </a:solidFill>
                <a:latin typeface="Times New Roman" pitchFamily="18" charset="0"/>
                <a:cs typeface="Times New Roman" pitchFamily="18" charset="0"/>
              </a:rPr>
              <a:t> А</a:t>
            </a:r>
            <a:r>
              <a:rPr lang="kk-KZ" altLang="ru-RU" sz="1200" b="1" i="1" dirty="0">
                <a:solidFill>
                  <a:srgbClr val="000000"/>
                </a:solidFill>
                <a:latin typeface="Times New Roman" pitchFamily="18" charset="0"/>
                <a:cs typeface="Times New Roman" pitchFamily="18" charset="0"/>
              </a:rPr>
              <a:t>. / </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Мыңбай А</a:t>
            </a:r>
            <a:r>
              <a:rPr lang="ru-RU" altLang="ru-RU" sz="1200" b="1" i="1" dirty="0">
                <a:solidFill>
                  <a:srgbClr val="000000"/>
                </a:solidFill>
                <a:latin typeface="Times New Roman" pitchFamily="18" charset="0"/>
                <a:cs typeface="Times New Roman" pitchFamily="18" charset="0"/>
              </a:rPr>
              <a:t>.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27684</TotalTime>
  <Words>615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4621</cp:revision>
  <cp:lastPrinted>2023-02-06T06:57:51Z</cp:lastPrinted>
  <dcterms:created xsi:type="dcterms:W3CDTF">2018-03-27T06:03:00Z</dcterms:created>
  <dcterms:modified xsi:type="dcterms:W3CDTF">2025-05-28T07:40:02Z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