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25423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4</a:t>
                      </a:r>
                      <a:r>
                        <a:rPr lang="kk-KZ" altLang="x-none" sz="1600" b="1" i="1" dirty="0">
                          <a:solidFill>
                            <a:srgbClr val="002060"/>
                          </a:solidFill>
                          <a:latin typeface="Times New Roman" panose="02020603050405020304" pitchFamily="18" charset="0"/>
                          <a:cs typeface="Times New Roman" panose="02020603050405020304" pitchFamily="18" charset="0"/>
                        </a:rPr>
                        <a:t>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 </a:t>
            </a:r>
            <a:r>
              <a:rPr lang="ru-RU" altLang="ru-RU" sz="1200" b="1" dirty="0" err="1">
                <a:latin typeface="Times New Roman" panose="02020603050405020304" pitchFamily="18" charset="0"/>
                <a:cs typeface="Times New Roman" panose="02020603050405020304" pitchFamily="18" charset="0"/>
              </a:rPr>
              <a:t>мамырдағы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мамырға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29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Күндіз шаңды дауыл. Жел солтүстік-шығыстан түнде 9-14, күндіз 15-20 м/с. Ауаның температурасы түнде 16-18, күндіз 32-34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мамырға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30 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солтүстік-шығыстан түнде 9-14 м/с. Ауаның температурасы түнде 18-20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29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30 </a:t>
            </a:r>
            <a:r>
              <a:rPr lang="ru-RU" sz="1200" dirty="0" err="1">
                <a:solidFill>
                  <a:schemeClr val="tx1"/>
                </a:solidFill>
                <a:latin typeface="Times New Roman" pitchFamily="18" charset="0"/>
                <a:cs typeface="Times New Roman" pitchFamily="18" charset="0"/>
              </a:rPr>
              <a:t>мамырға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0100931"/>
              </p:ext>
            </p:extLst>
          </p:nvPr>
        </p:nvGraphicFramePr>
        <p:xfrm>
          <a:off x="5019674" y="4690835"/>
          <a:ext cx="4691064" cy="1671622"/>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Взвешенные 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Взвешенные 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Диоксид 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48019">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82829682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15763</TotalTime>
  <Words>583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3682</cp:revision>
  <cp:lastPrinted>2021-07-01T07:38:07Z</cp:lastPrinted>
  <dcterms:created xsi:type="dcterms:W3CDTF">2018-03-27T06:03:00Z</dcterms:created>
  <dcterms:modified xsi:type="dcterms:W3CDTF">2025-05-28T08:20:27Z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