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29 мамырға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2025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28</a:t>
            </a:r>
            <a:r>
              <a:rPr lang="kk-KZ" sz="1050" b="1" dirty="0">
                <a:latin typeface="Times New Roman" pitchFamily="18" charset="0"/>
                <a:cs typeface="Times New Roman" pitchFamily="18" charset="0"/>
              </a:rPr>
              <a:t> мамыр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a:t>
            </a:r>
            <a:r>
              <a:rPr lang="kk-KZ" sz="1050" b="1" dirty="0">
                <a:latin typeface="Times New Roman" pitchFamily="18" charset="0"/>
                <a:cs typeface="Times New Roman" pitchFamily="18" charset="0"/>
              </a:rPr>
              <a:t>29 мамыр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жауын-шашынсыз. Солтүстік-шығыстан жел соғады, күші 7-12, күндіз екпіні 15-20 м/с. Ауа температурасы түнде 7-9, күндіз 25-275 градус жылы.</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30 мамырға</a:t>
            </a:r>
          </a:p>
          <a:p>
            <a:pPr marL="228600" indent="-228600" algn="ctr"/>
            <a:r>
              <a:rPr lang="ru-RU" sz="1200" b="1" dirty="0">
                <a:latin typeface="Times New Roman" pitchFamily="18" charset="0"/>
                <a:ea typeface="Times New Roman KZ" pitchFamily="18" charset="0"/>
                <a:cs typeface="Times New Roman" pitchFamily="18" charset="0"/>
              </a:rPr>
              <a:t>2025 </a:t>
            </a:r>
            <a:r>
              <a:rPr lang="ru-RU" sz="1200" b="1" dirty="0" err="1">
                <a:latin typeface="Times New Roman" pitchFamily="18" charset="0"/>
                <a:ea typeface="Times New Roman KZ" pitchFamily="18" charset="0"/>
                <a:cs typeface="Times New Roman" pitchFamily="18" charset="0"/>
              </a:rPr>
              <a:t>жылғы </a:t>
            </a:r>
            <a:r>
              <a:rPr lang="ru-RU" sz="1200" b="1" dirty="0">
                <a:latin typeface="Times New Roman" pitchFamily="18" charset="0"/>
                <a:ea typeface="Times New Roman KZ" pitchFamily="18" charset="0"/>
                <a:cs typeface="Times New Roman" pitchFamily="18" charset="0"/>
              </a:rPr>
              <a:t>29 </a:t>
            </a:r>
            <a:r>
              <a:rPr lang="ru-RU" sz="1200" b="1" dirty="0" err="1">
                <a:latin typeface="Times New Roman" pitchFamily="18" charset="0"/>
                <a:ea typeface="Times New Roman KZ" pitchFamily="18" charset="0"/>
                <a:cs typeface="Times New Roman" pitchFamily="18" charset="0"/>
              </a:rPr>
              <a:t>мамыр</a:t>
            </a:r>
            <a:r>
              <a:rPr lang="kk-KZ" alt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30 </a:t>
            </a:r>
            <a:r>
              <a:rPr lang="ru-RU" sz="1200" b="1" dirty="0" err="1">
                <a:latin typeface="Times New Roman" pitchFamily="18" charset="0"/>
                <a:ea typeface="Times New Roman KZ" pitchFamily="18" charset="0"/>
                <a:cs typeface="Times New Roman" pitchFamily="18" charset="0"/>
              </a:rPr>
              <a:t>мамыр</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Солтүстік-батыстан жел соғады, күші 5-10 м/с. Ауа температурасы 8-10 градус жылы.</a:t>
            </a:r>
            <a:r>
              <a:rPr lang="ru-RU" sz="1200" dirty="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2025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мамыр</a:t>
            </a:r>
            <a:r>
              <a:rPr lang="kk-KZ" sz="1200" dirty="0">
                <a:solidFill>
                  <a:schemeClr val="tx1"/>
                </a:solidFill>
                <a:latin typeface="Times New Roman" panose="02020603050405020304" pitchFamily="18" charset="0"/>
                <a:cs typeface="Times New Roman" panose="02020603050405020304" pitchFamily="18" charset="0"/>
              </a:rPr>
              <a:t>, 30 мамыр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a:latin typeface="Times New Roman" panose="02020603050405020304" pitchFamily="18" charset="0"/>
                <a:cs typeface="Times New Roman" panose="02020603050405020304" pitchFamily="18" charset="0"/>
              </a:rPr>
              <a:t>28</a:t>
            </a:r>
            <a:r>
              <a:rPr lang="kk-KZ" altLang="ru-RU" sz="1200" b="1">
                <a:latin typeface="Times New Roman" pitchFamily="18" charset="0"/>
                <a:ea typeface="Times New Roman KZ" pitchFamily="18" charset="0"/>
                <a:cs typeface="Times New Roman" pitchFamily="18" charset="0"/>
              </a:rPr>
              <a:t> </a:t>
            </a:r>
            <a:r>
              <a:rPr lang="kk-KZ" altLang="ru-RU" sz="1200" b="1" dirty="0">
                <a:latin typeface="Times New Roman" pitchFamily="18" charset="0"/>
                <a:ea typeface="Times New Roman KZ" pitchFamily="18" charset="0"/>
                <a:cs typeface="Times New Roman" pitchFamily="18" charset="0"/>
              </a:rPr>
              <a:t>мамыр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21128</TotalTime>
  <Words>570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5049</cp:revision>
  <cp:lastPrinted>2021-07-01T03:56:27Z</cp:lastPrinted>
  <dcterms:created xsi:type="dcterms:W3CDTF">2018-03-27T06:03:00Z</dcterms:created>
  <dcterms:modified xsi:type="dcterms:W3CDTF">2025-05-28T07:49:47Z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