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6" d="100"/>
          <a:sy n="116" d="100"/>
        </p:scale>
        <p:origin x="2184" y="7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30368261"/>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148</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28 мамыр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3000" y="46075"/>
            <a:ext cx="4843496" cy="1915909"/>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kk-KZ" altLang="ru-RU" sz="1150" b="1" dirty="0">
                <a:latin typeface="Times New Roman" pitchFamily="18" charset="0"/>
                <a:cs typeface="Times New Roman" pitchFamily="18" charset="0"/>
              </a:rPr>
              <a:t>29 мамырға ауа-райы болжамы</a:t>
            </a:r>
            <a:endParaRPr lang="ru-RU" altLang="ru-RU" sz="1150" b="1" dirty="0">
              <a:latin typeface="Times New Roman" pitchFamily="18" charset="0"/>
              <a:cs typeface="Times New Roman" pitchFamily="18" charset="0"/>
            </a:endParaRPr>
          </a:p>
          <a:p>
            <a:pPr algn="ctr"/>
            <a:r>
              <a:rPr lang="ru-RU" altLang="ru-RU" sz="1150" b="1" dirty="0">
                <a:solidFill>
                  <a:srgbClr val="000000"/>
                </a:solidFill>
                <a:latin typeface="Times New Roman" pitchFamily="18" charset="0"/>
                <a:cs typeface="Times New Roman" pitchFamily="18" charset="0"/>
              </a:rPr>
              <a:t>2025 ж. 28 </a:t>
            </a:r>
            <a:r>
              <a:rPr lang="ru-RU" altLang="ru-RU" sz="1150" b="1" dirty="0" err="1">
                <a:solidFill>
                  <a:srgbClr val="000000"/>
                </a:solidFill>
                <a:latin typeface="Times New Roman" pitchFamily="18" charset="0"/>
                <a:cs typeface="Times New Roman" pitchFamily="18" charset="0"/>
              </a:rPr>
              <a:t>мамыр</a:t>
            </a:r>
            <a:r>
              <a:rPr lang="ru-RU" altLang="ru-RU" sz="1150" b="1" dirty="0">
                <a:solidFill>
                  <a:srgbClr val="000000"/>
                </a:solidFill>
                <a:latin typeface="Times New Roman" pitchFamily="18" charset="0"/>
                <a:cs typeface="Times New Roman" pitchFamily="18" charset="0"/>
              </a:rPr>
              <a:t> </a:t>
            </a:r>
            <a:r>
              <a:rPr lang="ru-RU" altLang="ru-RU" sz="1150" b="1" dirty="0" err="1">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20-дан 29 </a:t>
            </a:r>
            <a:r>
              <a:rPr lang="ru-RU" altLang="ru-RU" sz="1150" b="1" dirty="0" err="1">
                <a:solidFill>
                  <a:srgbClr val="000000"/>
                </a:solidFill>
                <a:latin typeface="Times New Roman" pitchFamily="18" charset="0"/>
                <a:cs typeface="Times New Roman" pitchFamily="18" charset="0"/>
              </a:rPr>
              <a:t>мамыр</a:t>
            </a:r>
            <a:r>
              <a:rPr lang="ru-RU" altLang="ru-RU" sz="1150" b="1" dirty="0">
                <a:solidFill>
                  <a:srgbClr val="000000"/>
                </a:solidFill>
                <a:latin typeface="Times New Roman" pitchFamily="18" charset="0"/>
                <a:cs typeface="Times New Roman" pitchFamily="18" charset="0"/>
              </a:rPr>
              <a:t> </a:t>
            </a:r>
            <a:r>
              <a:rPr lang="ru-RU" altLang="ru-RU" sz="1150" b="1" dirty="0" err="1">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Аздаған бұлтты, жауын-шашынсыз. Солтүстік-шығыстан, шығыстан жел соғады, күші 3-8 м/с. Ауа температурасы түнде 10-12, күндіз 28-30 градус жылы болады.</a:t>
            </a:r>
          </a:p>
          <a:p>
            <a:pPr algn="ct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 30 </a:t>
            </a:r>
            <a:r>
              <a:rPr lang="kk-KZ" sz="1200" b="1" dirty="0">
                <a:solidFill>
                  <a:srgbClr val="000000"/>
                </a:solidFill>
                <a:latin typeface="Times New Roman" pitchFamily="18" charset="0"/>
                <a:cs typeface="Times New Roman" pitchFamily="18" charset="0"/>
              </a:rPr>
              <a:t>мамы</a:t>
            </a:r>
            <a:r>
              <a:rPr lang="kk-KZ" altLang="ru-RU" sz="1200" b="1" dirty="0">
                <a:solidFill>
                  <a:srgbClr val="000000"/>
                </a:solidFill>
                <a:latin typeface="Times New Roman" pitchFamily="18" charset="0"/>
                <a:cs typeface="Times New Roman" pitchFamily="18" charset="0"/>
              </a:rPr>
              <a:t>рға </a:t>
            </a:r>
          </a:p>
          <a:p>
            <a:pPr algn="ctr"/>
            <a:r>
              <a:rPr lang="ru-RU" sz="1200" b="1" dirty="0">
                <a:solidFill>
                  <a:srgbClr val="000000"/>
                </a:solidFill>
                <a:latin typeface="Times New Roman" pitchFamily="18" charset="0"/>
                <a:cs typeface="Times New Roman" pitchFamily="18" charset="0"/>
              </a:rPr>
              <a:t>2025 ж. 29 </a:t>
            </a:r>
            <a:r>
              <a:rPr lang="ru-RU" sz="1200" b="1" dirty="0" err="1">
                <a:solidFill>
                  <a:srgbClr val="000000"/>
                </a:solidFill>
                <a:latin typeface="Times New Roman" pitchFamily="18" charset="0"/>
                <a:cs typeface="Times New Roman" pitchFamily="18" charset="0"/>
              </a:rPr>
              <a:t>мамыр</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30</a:t>
            </a:r>
            <a:r>
              <a:rPr lang="kk-KZ" sz="1200" b="1" dirty="0">
                <a:solidFill>
                  <a:srgbClr val="000000"/>
                </a:solidFill>
                <a:latin typeface="Times New Roman" pitchFamily="18" charset="0"/>
                <a:cs typeface="Times New Roman" pitchFamily="18" charset="0"/>
              </a:rPr>
              <a:t> мамыр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Ашық. Шығыстан жел соғады, күші 3-8 м/с. Ауа температурасы 13-15 градус жылы болады.</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04006277"/>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val="3583770891"/>
                    </a:ext>
                  </a:extLst>
                </a:gridCol>
                <a:gridCol w="1428237">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1607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0,321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62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0,310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92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0,231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2,363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28 мамырдағы </a:t>
            </a:r>
            <a:r>
              <a:rPr lang="ru-RU" altLang="ru-RU" sz="1200" b="1" dirty="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7294" y="2304148"/>
            <a:ext cx="4714908"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a:solidFill>
                  <a:schemeClr val="tx1"/>
                </a:solidFill>
                <a:latin typeface="Times New Roman" panose="02020603050405020304" pitchFamily="18" charset="0"/>
                <a:cs typeface="Times New Roman" panose="02020603050405020304" pitchFamily="18" charset="0"/>
              </a:rPr>
              <a:t>2025 жылғы 29 мамырда, 30 мамырда түнде </a:t>
            </a: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ru-RU" sz="1150" b="1" dirty="0" err="1">
                <a:solidFill>
                  <a:schemeClr val="tx1"/>
                </a:solidFill>
                <a:latin typeface="Times New Roman" panose="02020603050405020304" pitchFamily="18" charset="0"/>
                <a:cs typeface="Times New Roman" panose="02020603050405020304" pitchFamily="18" charset="0"/>
              </a:rPr>
              <a:t>жиналуына</a:t>
            </a:r>
            <a:r>
              <a:rPr lang="ru-RU" sz="1150" b="1"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ықпал</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a:t>
            </a:r>
          </a:p>
          <a:p>
            <a:pPr indent="185738" algn="just"/>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altLang="en-US" sz="1200" dirty="0">
                <a:solidFill>
                  <a:srgbClr val="000000"/>
                </a:solidFill>
                <a:latin typeface="Times New Roman" panose="02020603050405020304" pitchFamily="18" charset="0"/>
              </a:rPr>
              <a:t>көтеріңкі</a:t>
            </a:r>
            <a:r>
              <a:rPr lang="kk-KZ" sz="1200" dirty="0">
                <a:solidFill>
                  <a:srgbClr val="000000"/>
                </a:solidFill>
                <a:latin typeface="Times New Roman" panose="02020603050405020304" pitchFamily="18" charset="0"/>
              </a:rPr>
              <a:t> </a:t>
            </a:r>
            <a:r>
              <a:rPr lang="kk-KZ" sz="1150" dirty="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92605"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Тілеубергенова А.А./ Проненко В.В.</a:t>
            </a: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27701</TotalTime>
  <Words>617</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5655</cp:revision>
  <cp:lastPrinted>2021-07-01T07:38:07Z</cp:lastPrinted>
  <dcterms:created xsi:type="dcterms:W3CDTF">2018-03-27T06:03:00Z</dcterms:created>
  <dcterms:modified xsi:type="dcterms:W3CDTF">2025-05-28T07:40:46Z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