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5561500"/>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28 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29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7-12 м/с. Ауа температурасы түнде 7-9, күндіз 21-23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30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29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30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7-12  м/с. Ауа температурасы түнде 10-12 градус жылы.</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9350351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24695</TotalTime>
  <Words>617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4756</cp:revision>
  <cp:lastPrinted>2021-07-01T03:56:27Z</cp:lastPrinted>
  <dcterms:created xsi:type="dcterms:W3CDTF">2018-03-27T06:03:00Z</dcterms:created>
  <dcterms:modified xsi:type="dcterms:W3CDTF">2025-05-28T07:43:49Z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