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907836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latin typeface="Times New Roman" panose="02020603050405020304" pitchFamily="18" charset="0"/>
                <a:ea typeface="Calibri" panose="020F0502020204030204" pitchFamily="34" charset="0"/>
              </a:rPr>
              <a:t>күңдіз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аздаған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2-7, </a:t>
            </a:r>
            <a:r>
              <a:rPr lang="ru-RU" sz="1300" dirty="0" err="1">
                <a:latin typeface="Times New Roman" panose="02020603050405020304" pitchFamily="18" charset="0"/>
                <a:ea typeface="Calibri" panose="020F0502020204030204" pitchFamily="34" charset="0"/>
              </a:rPr>
              <a:t>күңдіз</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күндіз 25-27 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a:t>
            </a:r>
            <a:r>
              <a:rPr lang="kk-KZ" sz="1300">
                <a:effectLst/>
                <a:latin typeface="Times New Roman" panose="02020603050405020304" pitchFamily="18" charset="0"/>
                <a:ea typeface="Calibri" panose="020F0502020204030204" pitchFamily="34" charset="0"/>
              </a:rPr>
              <a:t>температурасы </a:t>
            </a:r>
            <a:r>
              <a:rPr lang="kk-KZ" sz="1300">
                <a:latin typeface="Times New Roman" panose="02020603050405020304" pitchFamily="18" charset="0"/>
                <a:ea typeface="Calibri" panose="020F0502020204030204" pitchFamily="34" charset="0"/>
              </a:rPr>
              <a:t>13-15</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28634951"/>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18423</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3565</cp:revision>
  <cp:lastPrinted>2021-07-01T07:38:07Z</cp:lastPrinted>
  <dcterms:created xsi:type="dcterms:W3CDTF">2018-03-27T06:03:00Z</dcterms:created>
  <dcterms:modified xsi:type="dcterms:W3CDTF">2025-05-28T07:44:27Z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