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65742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48</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28</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633468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kk-KZ" altLang="ru-RU" sz="1200" b="1" dirty="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29</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күндіз өткінші жаңбыр, найзағай болады. Солтүстік-шығыстан оңтүстік-батысқа ауысатын жел соғады, күші 8-13, екпіні          15-20 м/с. Ауа температурасы түнде 13-15, күндіз 27-29 градус жылы болады. </a:t>
            </a:r>
          </a:p>
          <a:p>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en-US" altLang="ru-RU" sz="1200" b="1" dirty="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өткінші жаңбыр, найзағай болады. Сол</a:t>
            </a:r>
            <a:r>
              <a:rPr lang="uz-Cyrl-UZ" sz="1100" dirty="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жел соғады, күші  8-13, екпіні 15-20 м/с. Ауа температурасы 13-15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a:solidFill>
                  <a:schemeClr val="tx1"/>
                </a:solidFill>
                <a:latin typeface="Times New Roman" panose="02020603050405020304" pitchFamily="18" charset="0"/>
                <a:cs typeface="Times New Roman" panose="02020603050405020304" pitchFamily="18" charset="0"/>
              </a:rPr>
              <a:t>29</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мамырдан</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30</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14016</TotalTime>
  <Words>631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3670</cp:revision>
  <cp:lastPrinted>2021-07-01T03:56:27Z</cp:lastPrinted>
  <dcterms:created xsi:type="dcterms:W3CDTF">2018-03-27T06:03:00Z</dcterms:created>
  <dcterms:modified xsi:type="dcterms:W3CDTF">2025-05-28T07:45:13Z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