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114" d="100"/>
          <a:sy n="114" d="100"/>
        </p:scale>
        <p:origin x="2261"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210653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28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745709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28 мамыр с. 20-ден 29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жел соғады, күші 5-10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6-8,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17-19  жылы. </a:t>
            </a:r>
          </a:p>
          <a:p>
            <a:pPr algn="ctr"/>
            <a:r>
              <a:rPr lang="ru-RU" sz="1100" b="1" kern="1400" dirty="0">
                <a:latin typeface="Times New Roman" panose="02020603050405020304" pitchFamily="18" charset="0"/>
                <a:cs typeface="Times New Roman" panose="02020603050405020304" pitchFamily="18" charset="0"/>
              </a:rPr>
              <a:t>30</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29 мамыр </a:t>
            </a:r>
            <a:r>
              <a:rPr lang="ru-RU" sz="1100" b="1" dirty="0">
                <a:latin typeface="Times New Roman" panose="02020603050405020304" pitchFamily="18" charset="0"/>
                <a:cs typeface="Times New Roman" panose="02020603050405020304" pitchFamily="18" charset="0"/>
              </a:rPr>
              <a:t>с. 20-ден 30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10-12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мамырда, түнде 30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41142</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6360</cp:revision>
  <cp:lastPrinted>2023-01-16T10:13:34Z</cp:lastPrinted>
  <dcterms:created xsi:type="dcterms:W3CDTF">2018-03-27T06:03:00Z</dcterms:created>
  <dcterms:modified xsi:type="dcterms:W3CDTF">2025-05-28T07:38:46Z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