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5" d="100"/>
          <a:sy n="95" d="100"/>
        </p:scale>
        <p:origin x="1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250543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ночью 2-7, днем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13-15,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29-31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31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3-8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476725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30 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27278</TotalTime>
  <Words>583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4787</cp:revision>
  <cp:lastPrinted>2021-07-01T03:56:27Z</cp:lastPrinted>
  <dcterms:created xsi:type="dcterms:W3CDTF">2018-03-27T06:03:00Z</dcterms:created>
  <dcterms:modified xsi:type="dcterms:W3CDTF">2025-05-29T06:19:47Z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