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29053191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149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29 май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29 май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251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30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29 мая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северо-восточный ночью 2-7, днем 9-14 м/с.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10-12, днем 26-28 тепла.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восточный                       7-12 м/с. Температура воздуха ночью 13-15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7" y="2410538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lang="ru-RU" dirty="0"/>
              <a:t> ночью </a:t>
            </a:r>
            <a:r>
              <a:rPr lang="ru-RU" b="1" dirty="0"/>
              <a:t>30 мая</a:t>
            </a:r>
            <a:r>
              <a:rPr b="1" dirty="0"/>
              <a:t> </a:t>
            </a:r>
            <a:r>
              <a:rPr lang="ru-RU" b="1" dirty="0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ru-RU" dirty="0"/>
              <a:t>ночью </a:t>
            </a:r>
            <a:r>
              <a:rPr lang="ru-RU" b="1" dirty="0"/>
              <a:t>30 мая </a:t>
            </a:r>
            <a:r>
              <a:rPr b="1" dirty="0" err="1"/>
              <a:t>пониженный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14387018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864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639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43</cp:revision>
  <dcterms:modified xsi:type="dcterms:W3CDTF">2025-05-29T07:07:11Z</dcterms:modified>
</cp:coreProperties>
</file>