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949440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767456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Ветер юго-восточный 7-12 м/с. Температура воздуха ночью 20-22, днем 33-35 тепла..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28302</TotalTime>
  <Words>589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3885</cp:revision>
  <cp:lastPrinted>2021-10-15T03:50:29Z</cp:lastPrinted>
  <dcterms:created xsi:type="dcterms:W3CDTF">2018-03-27T06:03:00Z</dcterms:created>
  <dcterms:modified xsi:type="dcterms:W3CDTF">2025-05-29T06:33:27Z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